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10.10.2020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10.10.2020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10.10.2020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10.10.2020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10.10.2020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380484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4653136"/>
            <a:ext cx="8062912" cy="1752600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с. Н-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Казанище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Буйнакского района РД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60837" y="1011500"/>
            <a:ext cx="69847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по организации развивающей предметно-пространственной 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        образовательной  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в соответствии с ФГОС 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06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артинки по запросу предметно пространственная среда в доу музыкальный уголок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1" t="8674" b="11037"/>
          <a:stretch/>
        </p:blipFill>
        <p:spPr bwMode="auto">
          <a:xfrm>
            <a:off x="0" y="0"/>
            <a:ext cx="5069810" cy="385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радуга\Desktop\Новая папка (2)\20191002_1115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6" r="2156" b="14964"/>
          <a:stretch/>
        </p:blipFill>
        <p:spPr bwMode="auto">
          <a:xfrm>
            <a:off x="35915" y="3851564"/>
            <a:ext cx="9125031" cy="319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радуга\Desktop\Новая папка (2)\20191002_1115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1" b="18908"/>
          <a:stretch/>
        </p:blipFill>
        <p:spPr bwMode="auto">
          <a:xfrm>
            <a:off x="5069810" y="9306"/>
            <a:ext cx="4074190" cy="384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58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reenshot_2019-10-02-09-43-08-563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" t="13045"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80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радуга\AppData\Local\Microsoft\Windows\INetCache\Content.Word\Screenshot_2019-10-02-09-43-13-573_com.miui.videoplayer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" t="12794" r="6297"/>
          <a:stretch/>
        </p:blipFill>
        <p:spPr bwMode="auto">
          <a:xfrm>
            <a:off x="23812" y="19685"/>
            <a:ext cx="9096375" cy="68186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0933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4538" y="404665"/>
            <a:ext cx="8062912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i="1" dirty="0">
                <a:effectLst/>
              </a:rPr>
              <a:t>НАШ ДЕТСКИЙ САД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G:\Джахбат Магомедовна\Camera\20190221_17064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524" y="1124742"/>
            <a:ext cx="8424937" cy="532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835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0040" y="260648"/>
            <a:ext cx="9036496" cy="1125601"/>
          </a:xfrm>
        </p:spPr>
        <p:txBody>
          <a:bodyPr>
            <a:normAutofit/>
          </a:bodyPr>
          <a:lstStyle/>
          <a:p>
            <a:pPr algn="l"/>
            <a:r>
              <a:rPr lang="ru-RU" sz="3200" dirty="0"/>
              <a:t>Предметно-пространственная среда в </a:t>
            </a:r>
            <a:r>
              <a:rPr lang="ru-RU" sz="3200" dirty="0" smtClean="0"/>
              <a:t>МКДОУ  </a:t>
            </a:r>
            <a:r>
              <a:rPr lang="ru-RU" sz="3200" dirty="0"/>
              <a:t>«Детский сад </a:t>
            </a:r>
            <a:r>
              <a:rPr lang="ru-RU" sz="3200" dirty="0" smtClean="0"/>
              <a:t>«Радуга»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1" y="4221088"/>
            <a:ext cx="5490356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радуга\Desktop\Новая папка (2)\Screenshot_2019-10-02-09-44-07-300_com.miui.videoplayer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3" r="14638" b="9129"/>
          <a:stretch/>
        </p:blipFill>
        <p:spPr bwMode="auto">
          <a:xfrm>
            <a:off x="632110" y="1386248"/>
            <a:ext cx="396044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радуга\Desktop\Новая папка (2)\Screenshot_2019-10-02-09-43-40-958_com.miui.videoplayer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" t="21123" r="27893" b="14546"/>
          <a:stretch/>
        </p:blipFill>
        <p:spPr bwMode="auto">
          <a:xfrm>
            <a:off x="4932040" y="1412776"/>
            <a:ext cx="3923928" cy="270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радуга\Desktop\Новая папка (2)\Screenshot_2019-10-02-09-36-52-699_com.miui.videoplay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4122553"/>
            <a:ext cx="5976664" cy="273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61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радуга\Desktop\Новая папка (2)\Screenshot_2019-10-02-09-36-41-747_com.miui.videoplayer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7" r="8130"/>
          <a:stretch/>
        </p:blipFill>
        <p:spPr bwMode="auto">
          <a:xfrm>
            <a:off x="4499992" y="2834633"/>
            <a:ext cx="446449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60648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В нашем детском саду созданы необходимые условия для полноценного развития детей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0581" y="1268760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Работа всего персонала ДОУ направлена на создании комфорта, уюта, положительного эмоционального климата воспитанников. </a:t>
            </a:r>
          </a:p>
        </p:txBody>
      </p:sp>
      <p:pic>
        <p:nvPicPr>
          <p:cNvPr id="3075" name="Picture 3" descr="C:\Users\радуга\Desktop\Новая папка (2)\Screenshot_2019-10-02-09-36-43-663_com.miui.videoplayer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3" t="5290" r="3697"/>
          <a:stretch/>
        </p:blipFill>
        <p:spPr bwMode="auto">
          <a:xfrm>
            <a:off x="158048" y="2834633"/>
            <a:ext cx="4197928" cy="408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86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920880" cy="208823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800" dirty="0"/>
              <a:t>Условия труда и жизнедеятельности детей созданы в соответствии с требованиями охраны труда .Территория игровых площадок посыпана песком. Из спортивного оборудования на игровых площадках имеются </a:t>
            </a:r>
            <a:r>
              <a:rPr lang="ru-RU" sz="1800" dirty="0" smtClean="0"/>
              <a:t>горки . </a:t>
            </a:r>
            <a:r>
              <a:rPr lang="ru-RU" sz="1800" dirty="0"/>
              <a:t>Для всестороннего развития детей оборудованы на территории авто </a:t>
            </a:r>
            <a:r>
              <a:rPr lang="ru-RU" sz="1800" dirty="0" smtClean="0"/>
              <a:t>площадки. </a:t>
            </a: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19872" y="4581128"/>
            <a:ext cx="1279376" cy="6345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радуга\Desktop\Новая папка (2)\Screenshot_2019-10-02-09-36-49-551_com.miui.videoplayer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9" t="6919" r="21205"/>
          <a:stretch/>
        </p:blipFill>
        <p:spPr bwMode="auto">
          <a:xfrm>
            <a:off x="94362" y="2780928"/>
            <a:ext cx="3709600" cy="391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радуга\Desktop\Новая папка (2)\Screenshot_2019-10-02-09-36-58-683_com.miui.videoplay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62" y="2776736"/>
            <a:ext cx="5340037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84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радуга\Desktop\Новая папка (2)\Screenshot_2019-10-02-09-44-09-714_com.miui.videoplayer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01"/>
          <a:stretch/>
        </p:blipFill>
        <p:spPr bwMode="auto">
          <a:xfrm>
            <a:off x="3419872" y="3140969"/>
            <a:ext cx="5724128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544612"/>
            <a:ext cx="3851920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Предметно-пространственная среда в ДОУ по ФГОС должна быть организована так, чтобы дети могли беспрепятственно заниматься тем, что им </a:t>
            </a:r>
            <a:r>
              <a:rPr lang="ru-RU" sz="16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больше всего </a:t>
            </a:r>
            <a:r>
              <a:rPr lang="ru-RU" sz="1600" b="1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нравится. Оборудование должно быть размещено по секторам по интересам детей.</a:t>
            </a:r>
          </a:p>
        </p:txBody>
      </p:sp>
      <p:pic>
        <p:nvPicPr>
          <p:cNvPr id="5123" name="Picture 3" descr="C:\Users\радуга\Desktop\Новая папка (2)\20191002_1113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1" t="-8780" r="12344" b="2960"/>
          <a:stretch/>
        </p:blipFill>
        <p:spPr bwMode="auto">
          <a:xfrm>
            <a:off x="0" y="2852936"/>
            <a:ext cx="3419872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радуга\Desktop\Новая папка (2)\20191002_1114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" t="8862" r="6551"/>
          <a:stretch/>
        </p:blipFill>
        <p:spPr bwMode="auto">
          <a:xfrm>
            <a:off x="4644008" y="2694"/>
            <a:ext cx="4499992" cy="313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81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радуга\Desktop\Новая папка (2)\20191002_1113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3" b="11629"/>
          <a:stretch/>
        </p:blipFill>
        <p:spPr bwMode="auto">
          <a:xfrm>
            <a:off x="0" y="0"/>
            <a:ext cx="4713264" cy="321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радуга\Desktop\Новая папка (2)\20191002_1113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264" y="2833765"/>
            <a:ext cx="4429783" cy="402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радуга\Desktop\Новая папка (2)\20191002_1114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30" y="3212976"/>
            <a:ext cx="4727894" cy="364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радуга\Desktop\Новая папка (2)\20191002_1114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265" y="0"/>
            <a:ext cx="442978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94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64</TotalTime>
  <Words>131</Words>
  <Application>Microsoft Office PowerPoint</Application>
  <PresentationFormat>Экран (4:3)</PresentationFormat>
  <Paragraphs>9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Аспект</vt:lpstr>
      <vt:lpstr>                     </vt:lpstr>
      <vt:lpstr>Презентация PowerPoint</vt:lpstr>
      <vt:lpstr>Презентация PowerPoint</vt:lpstr>
      <vt:lpstr>НАШ ДЕТСКИЙ САД</vt:lpstr>
      <vt:lpstr>Предметно-пространственная среда в МКДОУ  «Детский сад «Радуга»</vt:lpstr>
      <vt:lpstr>Презентация PowerPoint</vt:lpstr>
      <vt:lpstr>Условия труда и жизнедеятельности детей созданы в соответствии с требованиями охраны труда .Территория игровых площадок посыпана песком. Из спортивного оборудования на игровых площадках имеются горки . Для всестороннего развития детей оборудованы на территории авто площадки.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  </dc:title>
  <dc:creator>радуга</dc:creator>
  <cp:lastModifiedBy>Маркус</cp:lastModifiedBy>
  <cp:revision>11</cp:revision>
  <dcterms:created xsi:type="dcterms:W3CDTF">2019-10-02T07:42:38Z</dcterms:created>
  <dcterms:modified xsi:type="dcterms:W3CDTF">2020-10-10T19:39:44Z</dcterms:modified>
</cp:coreProperties>
</file>