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71" r:id="rId5"/>
    <p:sldId id="269" r:id="rId6"/>
    <p:sldId id="276" r:id="rId7"/>
    <p:sldId id="281" r:id="rId8"/>
    <p:sldId id="268" r:id="rId9"/>
    <p:sldId id="267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2179-C6A5-41CA-B028-A0660039FCC8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CA51-87D9-47A8-A187-F5A773939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stroyportal.ru/media/cache/companies/137334/products/683484344/c3d6f17a-9478-470f-82d7-d0f02b4294e1_image_large.jpg"/>
          <p:cNvPicPr>
            <a:picLocks noChangeAspect="1" noChangeArrowheads="1"/>
          </p:cNvPicPr>
          <p:nvPr/>
        </p:nvPicPr>
        <p:blipFill>
          <a:blip r:embed="rId2" cstate="print"/>
          <a:srcRect l="12500" t="1442" r="17308" b="3365"/>
          <a:stretch>
            <a:fillRect/>
          </a:stretch>
        </p:blipFill>
        <p:spPr bwMode="auto">
          <a:xfrm>
            <a:off x="0" y="0"/>
            <a:ext cx="9144000" cy="686792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35696" y="1714488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i="1" dirty="0" smtClean="0"/>
              <a:t>Муниципальный этап </a:t>
            </a:r>
            <a:r>
              <a:rPr lang="ru-RU" sz="1600" b="1" i="1" dirty="0" smtClean="0"/>
              <a:t>конкурса</a:t>
            </a:r>
            <a:endParaRPr lang="ru-RU" sz="1600" i="1" dirty="0" smtClean="0"/>
          </a:p>
          <a:p>
            <a:pPr algn="ctr"/>
            <a:r>
              <a:rPr lang="ru-RU" sz="1600" b="1" i="1" dirty="0" smtClean="0"/>
              <a:t>«Лучший детский сад года Буйнакского района </a:t>
            </a:r>
            <a:r>
              <a:rPr lang="ru-RU" sz="1600" b="1" i="1" dirty="0" smtClean="0"/>
              <a:t>– </a:t>
            </a:r>
            <a:r>
              <a:rPr lang="ru-RU" sz="1600" b="1" i="1" dirty="0" smtClean="0"/>
              <a:t>2020</a:t>
            </a:r>
            <a:r>
              <a:rPr lang="ru-RU" sz="1600" b="1" i="1" dirty="0" smtClean="0"/>
              <a:t>»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78572" y="2643182"/>
            <a:ext cx="53080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Презентация проекта, реализуемого </a:t>
            </a:r>
            <a:b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b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организацией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973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Стульчик своими руками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b2ab055-cf49-48f1-ba9b-e9642c375cd1.JPG"/>
          <p:cNvPicPr>
            <a:picLocks noChangeAspect="1"/>
          </p:cNvPicPr>
          <p:nvPr/>
        </p:nvPicPr>
        <p:blipFill>
          <a:blip r:embed="rId2" cstate="print"/>
          <a:srcRect l="8151" t="9132"/>
          <a:stretch>
            <a:fillRect/>
          </a:stretch>
        </p:blipFill>
        <p:spPr>
          <a:xfrm>
            <a:off x="395536" y="1196752"/>
            <a:ext cx="3968383" cy="5256584"/>
          </a:xfrm>
          <a:prstGeom prst="rect">
            <a:avLst/>
          </a:prstGeom>
        </p:spPr>
      </p:pic>
      <p:pic>
        <p:nvPicPr>
          <p:cNvPr id="7" name="Рисунок 6" descr="FDBF1AAD-D34A-4636-BFB0-15A5A3F4CEFA.JPG"/>
          <p:cNvPicPr>
            <a:picLocks noChangeAspect="1"/>
          </p:cNvPicPr>
          <p:nvPr/>
        </p:nvPicPr>
        <p:blipFill>
          <a:blip r:embed="rId3" cstate="print"/>
          <a:srcRect b="23900"/>
          <a:stretch>
            <a:fillRect/>
          </a:stretch>
        </p:blipFill>
        <p:spPr>
          <a:xfrm>
            <a:off x="4791016" y="1196752"/>
            <a:ext cx="3885440" cy="525658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ownloads\19-11-2019_12-14-53\IMG_0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моими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одногруппниками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Lenovo\Desktop\Радуга Абашка\IMG-20191112-WA0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enovo\Desktop\Радуга Абашка\IMG-20191112-WA0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4482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Радуга Абашка\IMG-20191112-WA0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99792" y="332656"/>
            <a:ext cx="5292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Станок «Рейсмус»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Радуга Абашка\IMG-20191112-WA0055.jpg"/>
          <p:cNvPicPr/>
          <p:nvPr/>
        </p:nvPicPr>
        <p:blipFill>
          <a:blip r:embed="rId2" cstate="print"/>
          <a:srcRect r="11413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HOTO-2019-11-20-14-34-44.jpg"/>
          <p:cNvPicPr>
            <a:picLocks noChangeAspect="1"/>
          </p:cNvPicPr>
          <p:nvPr/>
        </p:nvPicPr>
        <p:blipFill>
          <a:blip r:embed="rId3" cstate="print"/>
          <a:srcRect b="23834"/>
          <a:stretch>
            <a:fillRect/>
          </a:stretch>
        </p:blipFill>
        <p:spPr>
          <a:xfrm>
            <a:off x="4643438" y="-1"/>
            <a:ext cx="4500561" cy="3429001"/>
          </a:xfrm>
          <a:prstGeom prst="rect">
            <a:avLst/>
          </a:prstGeom>
        </p:spPr>
      </p:pic>
      <p:pic>
        <p:nvPicPr>
          <p:cNvPr id="4" name="Рисунок 3" descr="PHOTO-2019-11-20-14-34-43 (2).jpg"/>
          <p:cNvPicPr>
            <a:picLocks noChangeAspect="1"/>
          </p:cNvPicPr>
          <p:nvPr/>
        </p:nvPicPr>
        <p:blipFill>
          <a:blip r:embed="rId4" cstate="print"/>
          <a:srcRect b="26938"/>
          <a:stretch>
            <a:fillRect/>
          </a:stretch>
        </p:blipFill>
        <p:spPr>
          <a:xfrm>
            <a:off x="0" y="3500438"/>
            <a:ext cx="4572000" cy="3357562"/>
          </a:xfrm>
          <a:prstGeom prst="rect">
            <a:avLst/>
          </a:prstGeom>
        </p:spPr>
      </p:pic>
      <p:pic>
        <p:nvPicPr>
          <p:cNvPr id="5" name="Рисунок 4" descr="PHOTO-2019-11-20-14-34-41.jpg"/>
          <p:cNvPicPr>
            <a:picLocks noChangeAspect="1"/>
          </p:cNvPicPr>
          <p:nvPr/>
        </p:nvPicPr>
        <p:blipFill>
          <a:blip r:embed="rId5" cstate="print"/>
          <a:srcRect b="16475"/>
          <a:stretch>
            <a:fillRect/>
          </a:stretch>
        </p:blipFill>
        <p:spPr>
          <a:xfrm>
            <a:off x="4643438" y="3500438"/>
            <a:ext cx="4500561" cy="335756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19-11-20-14-34-45 (1).jpg"/>
          <p:cNvPicPr>
            <a:picLocks noChangeAspect="1"/>
          </p:cNvPicPr>
          <p:nvPr/>
        </p:nvPicPr>
        <p:blipFill>
          <a:blip r:embed="rId2" cstate="print"/>
          <a:srcRect b="29435"/>
          <a:stretch>
            <a:fillRect/>
          </a:stretch>
        </p:blipFill>
        <p:spPr>
          <a:xfrm>
            <a:off x="0" y="-1"/>
            <a:ext cx="9144000" cy="687609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Шлифуем обе стороны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enovo\Downloads\20-11-2019_14-35-37\PHOTO-2019-11-20-14-34-42 (1).jpg"/>
          <p:cNvPicPr/>
          <p:nvPr/>
        </p:nvPicPr>
        <p:blipFill>
          <a:blip r:embed="rId2" cstate="print"/>
          <a:srcRect b="262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80112" y="112564"/>
            <a:ext cx="3419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Шлифуем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 стороны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Радуга Абашка\IMG-20191112-WA0073.jpg"/>
          <p:cNvPicPr/>
          <p:nvPr/>
        </p:nvPicPr>
        <p:blipFill>
          <a:blip r:embed="rId2" cstate="print"/>
          <a:srcRect r="8263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847613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Собираем стул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саморезами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Lenovo\Desktop\Радуга Абашка\IMG-20191112-WA0095.jpg"/>
          <p:cNvPicPr/>
          <p:nvPr/>
        </p:nvPicPr>
        <p:blipFill>
          <a:blip r:embed="rId3" cstate="print"/>
          <a:srcRect r="9838"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86314" y="2857496"/>
            <a:ext cx="4006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Покраска стульев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-2019-11-20-14-34-45.jpg"/>
          <p:cNvPicPr>
            <a:picLocks noChangeAspect="1"/>
          </p:cNvPicPr>
          <p:nvPr/>
        </p:nvPicPr>
        <p:blipFill>
          <a:blip r:embed="rId4" cstate="print"/>
          <a:srcRect b="15426"/>
          <a:stretch>
            <a:fillRect/>
          </a:stretch>
        </p:blipFill>
        <p:spPr>
          <a:xfrm>
            <a:off x="71468" y="3500438"/>
            <a:ext cx="4429125" cy="3321845"/>
          </a:xfrm>
          <a:prstGeom prst="rect">
            <a:avLst/>
          </a:prstGeom>
        </p:spPr>
      </p:pic>
      <p:pic>
        <p:nvPicPr>
          <p:cNvPr id="7" name="Рисунок 6" descr="PHOTO-2019-11-20-14-34-44 (2).jpg"/>
          <p:cNvPicPr>
            <a:picLocks noChangeAspect="1"/>
          </p:cNvPicPr>
          <p:nvPr/>
        </p:nvPicPr>
        <p:blipFill>
          <a:blip r:embed="rId5" cstate="print"/>
          <a:srcRect b="35703"/>
          <a:stretch>
            <a:fillRect/>
          </a:stretch>
        </p:blipFill>
        <p:spPr>
          <a:xfrm>
            <a:off x="4643470" y="3500439"/>
            <a:ext cx="4429124" cy="332184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Радуга Абашка\IMG_0944.JPG"/>
          <p:cNvPicPr/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251520" y="1124744"/>
            <a:ext cx="424847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0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4032448" cy="537659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772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Готовые стулья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14</cp:revision>
  <dcterms:created xsi:type="dcterms:W3CDTF">2019-11-19T11:06:58Z</dcterms:created>
  <dcterms:modified xsi:type="dcterms:W3CDTF">2020-10-12T08:45:16Z</dcterms:modified>
</cp:coreProperties>
</file>